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75" r:id="rId4"/>
    <p:sldId id="293" r:id="rId5"/>
    <p:sldId id="294" r:id="rId6"/>
    <p:sldId id="296" r:id="rId7"/>
    <p:sldId id="298" r:id="rId8"/>
    <p:sldId id="300" r:id="rId9"/>
    <p:sldId id="302" r:id="rId10"/>
    <p:sldId id="305" r:id="rId11"/>
    <p:sldId id="304" r:id="rId12"/>
    <p:sldId id="292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217100-873C-48C8-B12C-844F66BD04CA}" type="datetimeFigureOut">
              <a:rPr lang="es-ES" smtClean="0"/>
              <a:pPr/>
              <a:t>16/05/2019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E1657D-6A93-44EE-A037-318E30B5D51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ponimianortechico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2060848"/>
            <a:ext cx="6172200" cy="2160240"/>
          </a:xfrm>
        </p:spPr>
        <p:txBody>
          <a:bodyPr>
            <a:normAutofit/>
          </a:bodyPr>
          <a:lstStyle/>
          <a:p>
            <a:r>
              <a:rPr lang="es-ES_tradnl" dirty="0"/>
              <a:t>ORIGEN Y SIGNIFICADO DEL NOMBRE “COQUIMBO”</a:t>
            </a:r>
            <a:br>
              <a:rPr lang="es-ES_tradnl" dirty="0"/>
            </a:b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2°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 2) DESECHAR EL MITO LINGÜÍSTICO (DEL IMAGINARIO POPULAR) DE QUE “COQUIMBO” SIGNIFICA ‘LUGAR DE AGUAS TRANQUILAS’.</a:t>
            </a:r>
          </a:p>
        </p:txBody>
      </p:sp>
    </p:spTree>
    <p:extLst>
      <p:ext uri="{BB962C8B-B14F-4D97-AF65-F5344CB8AC3E}">
        <p14:creationId xmlns:p14="http://schemas.microsoft.com/office/powerpoint/2010/main" val="1206068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2°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 3) POSTULAR (FUNDAMENTADAMENTE) EL ÉTIMO MÁS FACTIBLE PARA EL NOMBRE “COQUIMBO”.</a:t>
            </a:r>
          </a:p>
        </p:txBody>
      </p:sp>
    </p:spTree>
    <p:extLst>
      <p:ext uri="{BB962C8B-B14F-4D97-AF65-F5344CB8AC3E}">
        <p14:creationId xmlns:p14="http://schemas.microsoft.com/office/powerpoint/2010/main" val="195638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A2D1A-17E7-4AC2-90B4-E8BA5431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36C1B-3E54-4EB6-BAA8-BA36083C474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GOOGLE</a:t>
            </a:r>
          </a:p>
          <a:p>
            <a:r>
              <a:rPr lang="es-ES" dirty="0"/>
              <a:t>HERMAN CARVAJAL LAZO</a:t>
            </a:r>
          </a:p>
          <a:p>
            <a:r>
              <a:rPr lang="es-ES" dirty="0"/>
              <a:t>ORIGEN Y SIGNIFICADO DEL NOMBRE COQUIMBO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hlinkClick r:id="rId2"/>
              </a:rPr>
              <a:t>HTTP://WWW.TOPONIMIANORTECHICO.COM</a:t>
            </a:r>
            <a:endParaRPr lang="es-ES" dirty="0"/>
          </a:p>
          <a:p>
            <a:r>
              <a:rPr lang="es-ES" dirty="0"/>
              <a:t>OTRAS PUBLICACIONES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410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/>
              <a:t>                           I PARTE</a:t>
            </a:r>
          </a:p>
          <a:p>
            <a:endParaRPr lang="es-ES_tradnl" dirty="0"/>
          </a:p>
          <a:p>
            <a:r>
              <a:rPr lang="es-ES_tradnl" dirty="0"/>
              <a:t>ORIGEN HISTÓRICO DEL NOMBRE “COQUIMBO”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/>
              <a:t>                          II PARTE</a:t>
            </a:r>
          </a:p>
          <a:p>
            <a:endParaRPr lang="es-ES_tradnl" dirty="0"/>
          </a:p>
          <a:p>
            <a:r>
              <a:rPr lang="es-ES_tradnl" dirty="0"/>
              <a:t>ETIMOLOGÍA Y SIGNIFICADO LINGÜÍSTICO DEL NOMBRE “COQUIMBO”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2B4E0-F91A-468A-AD8A-5DFD5924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06626C-FC70-4BEF-86DE-48AD843E4C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r>
              <a:rPr lang="es-CL" dirty="0"/>
              <a:t>DISCRIMINAR EL VERDADERO SIGNIFICADO LINGÜÍSTICO DEL NOMBRE “COQUIMBO”.</a:t>
            </a:r>
          </a:p>
        </p:txBody>
      </p:sp>
    </p:spTree>
    <p:extLst>
      <p:ext uri="{BB962C8B-B14F-4D97-AF65-F5344CB8AC3E}">
        <p14:creationId xmlns:p14="http://schemas.microsoft.com/office/powerpoint/2010/main" val="191629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1er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1) RASTREAR LAS MÁS ANTIGUAS NOMINACIONES  DE “COQUIMBO”.</a:t>
            </a:r>
          </a:p>
          <a:p>
            <a:pPr marL="0" indent="0">
              <a:buNone/>
            </a:pPr>
            <a:r>
              <a:rPr lang="es-CL" dirty="0"/>
              <a:t>    (</a:t>
            </a:r>
            <a:r>
              <a:rPr lang="es-CL" dirty="0" err="1"/>
              <a:t>Prehispanas</a:t>
            </a:r>
            <a:r>
              <a:rPr lang="es-CL" dirty="0"/>
              <a:t>, en el Descubrimiento y Conquista, en la fundación de La Serena).</a:t>
            </a:r>
          </a:p>
        </p:txBody>
      </p:sp>
    </p:spTree>
    <p:extLst>
      <p:ext uri="{BB962C8B-B14F-4D97-AF65-F5344CB8AC3E}">
        <p14:creationId xmlns:p14="http://schemas.microsoft.com/office/powerpoint/2010/main" val="56329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1er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2) CONSIGNAR LAS DISTINTAS VARIABLES LÉXICAS DE LAS PRIMERAS MENCIONES DEL NOMBRE “COQUIMBO”.</a:t>
            </a:r>
          </a:p>
        </p:txBody>
      </p:sp>
    </p:spTree>
    <p:extLst>
      <p:ext uri="{BB962C8B-B14F-4D97-AF65-F5344CB8AC3E}">
        <p14:creationId xmlns:p14="http://schemas.microsoft.com/office/powerpoint/2010/main" val="87582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1er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3) COMPROBAR LA PERSISTENCIA DURANTE TODA LA COLONIA DEL NOMBRE “COQUIMBO” COMO ALTERNATIVO DE LA CIUDAD DE LA SERENA.</a:t>
            </a:r>
          </a:p>
        </p:txBody>
      </p:sp>
    </p:spTree>
    <p:extLst>
      <p:ext uri="{BB962C8B-B14F-4D97-AF65-F5344CB8AC3E}">
        <p14:creationId xmlns:p14="http://schemas.microsoft.com/office/powerpoint/2010/main" val="365310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1er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4) DESTACAR LA IMPORTANCIA HISTÓRICA Y TOPONOMÁSTICA DEL NOMBRE “COQUIMBO” EN NUESTRA REGIÓN.</a:t>
            </a:r>
          </a:p>
        </p:txBody>
      </p:sp>
    </p:spTree>
    <p:extLst>
      <p:ext uri="{BB962C8B-B14F-4D97-AF65-F5344CB8AC3E}">
        <p14:creationId xmlns:p14="http://schemas.microsoft.com/office/powerpoint/2010/main" val="4208941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47E22-823F-4B13-888F-A640A670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 (para el 2° subtítulo)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3883F-9273-41A6-9A90-7CF62877D0F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/>
          </a:p>
          <a:p>
            <a:endParaRPr lang="es-CL" dirty="0"/>
          </a:p>
          <a:p>
            <a:r>
              <a:rPr lang="es-CL" dirty="0"/>
              <a:t> 1) REVISAR DE MANERA CRÍTICA LAS DISTINTAS VERSIONES DEL SIGNIFICADO DEL TÉRMINO “COQUIMBO”.</a:t>
            </a:r>
          </a:p>
        </p:txBody>
      </p:sp>
    </p:spTree>
    <p:extLst>
      <p:ext uri="{BB962C8B-B14F-4D97-AF65-F5344CB8AC3E}">
        <p14:creationId xmlns:p14="http://schemas.microsoft.com/office/powerpoint/2010/main" val="2337951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428</TotalTime>
  <Words>262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Mirador</vt:lpstr>
      <vt:lpstr>ORIGEN Y SIGNIFICADO DEL NOMBRE “COQUIMBO” </vt:lpstr>
      <vt:lpstr>Presentación de PowerPoint</vt:lpstr>
      <vt:lpstr>Presentación de PowerPoint</vt:lpstr>
      <vt:lpstr>OBJETIVO GENERAL</vt:lpstr>
      <vt:lpstr>OBJETIVOS ESPECÍFICOS (para el 1er subtítulo)</vt:lpstr>
      <vt:lpstr>OBJETIVOS ESPECÍFICOS (para el 1er subtítulo)</vt:lpstr>
      <vt:lpstr>OBJETIVOS ESPECÍFICOS (para el 1er subtítulo)</vt:lpstr>
      <vt:lpstr>OBJETIVOS ESPECÍFICOS (para el 1er subtítulo)</vt:lpstr>
      <vt:lpstr>OBJETIVOS ESPECÍFICOS (para el 2° subtítulo)</vt:lpstr>
      <vt:lpstr>OBJETIVOS ESPECÍFICOS (para el 2° subtítulo)</vt:lpstr>
      <vt:lpstr>OBJETIVOS ESPECÍFICOS (para el 2° subtítulo)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ORIGEN Y SIGNIFICADO DEL NOMBRE “COQUIMBO” </dc:title>
  <dc:creator>herman</dc:creator>
  <cp:lastModifiedBy>Herman herman</cp:lastModifiedBy>
  <cp:revision>102</cp:revision>
  <dcterms:created xsi:type="dcterms:W3CDTF">2018-11-27T11:42:07Z</dcterms:created>
  <dcterms:modified xsi:type="dcterms:W3CDTF">2019-05-16T14:25:29Z</dcterms:modified>
</cp:coreProperties>
</file>